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1EB98-57AA-44BB-BF4C-BF7566155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524280-05EF-4224-B6DD-2220E4698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13E8F-6E01-46C0-9EDF-0C4BBDEC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E1BF3-92ED-4221-9855-605B0C3C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09B4B-D25E-42E0-BDD9-AF2EB79E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1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34A1B-0233-4819-A820-EB1E3A5A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17EEA2-ECEF-4016-A5B1-24A38A90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06FC4-6E6F-46C4-A4E7-F489A9E2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284092-72A8-4A68-8908-1D272A59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05CBD-AC68-4C00-8299-56592F9D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99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CA76ED-7080-4BA3-BB33-598DCC603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7B6B46-F5C6-4E98-B2C1-7A2554CFB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4CD430-1091-4284-B9A0-C096854F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17823-F7D4-47F6-B29B-8EEE98BB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27825-82B4-4BDA-8410-CDDD066F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02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3F755-BE5B-43D3-AD0E-E7172AE7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E889F-B293-4F16-893D-DA5BFE422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1730B-8D8A-4CEC-B56A-253C8A94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48F72-4893-43EA-ABC7-F9CBBB83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69C22-F204-47D7-8139-A0F39155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4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FB04C-42C0-4927-970C-F8BC900E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F81C33-64D5-4F87-A88F-CF1A40E4B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13408-F476-40B5-838A-7FA7E2B4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253D1-E152-4537-95EC-24166BEC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99E66-724D-43DE-9C5E-DD7ED71B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90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9288E-411C-4E03-8B31-84625ED1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D10FB-1558-485C-B363-22094C554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AF12B8-3A08-40FF-918F-D26DE9BBA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AE5EAC-B90E-4BD7-8CB2-66926B4C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350048-BC0E-4F72-BFFB-2E4C17D6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7D7DC1-03B8-4BA1-967E-BA3AA1A0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6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2EA2E-5849-4564-893B-C0223743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6EEA58-D5D3-40F2-BB7A-636DAFA8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CA8C13-5645-4F94-93DC-8D521A950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914BB-66FE-4F37-8C84-E7E454D32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B402C9-5177-4978-9CCB-ABAD2EFB2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4BA335-0A8F-4CB3-9F00-9D1176C6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8C5327-0EAA-43C2-835D-59D76322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428BAD-0D2B-435E-8762-5BF25E5E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4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8C9AF-AD92-4D23-949E-BCF67178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543EC1-1824-46B3-9416-12F99DE0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68FD32-85D0-4C41-AF26-D414B429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D4A5BC-C708-42F8-869B-C64A8AB4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6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CF0E83-39E1-4578-A9DC-32147DA7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646235-3F00-4976-AFEE-978DA7A3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D5250-9D2B-46C6-A999-F0CE8970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5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2EB28-F4D6-4D02-BF11-ADD8DEDD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FABE6-E7F4-457C-958E-92077367E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1C7A31-9500-4BB5-801F-72BBF150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54684D-0CF4-44EC-8703-F4895128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F3FADC-9C86-421B-8110-0BB0CD1E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3C43AF-5218-421F-A48E-3D587E31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82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9C5BD-B0B3-4504-9B61-E159947F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F25329-FD95-4918-A973-4B0A426D4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71F2EA-3530-41F2-B851-28E9ACEC4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E933D7-F2E2-4235-A223-B2E4376D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1160B1-C2AA-4405-9F8E-6A8E0FEE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D71A1-9B51-4B16-BCD6-5D652C4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75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5EE60-EA5C-45E4-B15F-BC41B25D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17410-C077-497C-8FAC-B354CD6CB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3909D-B994-4D6A-8626-70237C0D6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7A88-4A4C-4DC1-9CF4-9993ED719845}" type="datetimeFigureOut">
              <a:rPr lang="ru-RU" smtClean="0"/>
              <a:t>вт 31.05.22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F012D-7DDC-4F10-9B6A-0CCE7AC41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DB4AF-70A2-4D97-9FE5-B04861D9C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6CE9B-CD0F-40D2-A98E-4D9072BB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3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F2E30-1C88-4A1D-815C-B43EED603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579" y="0"/>
            <a:ext cx="9144000" cy="2387600"/>
          </a:xfrm>
        </p:spPr>
        <p:txBody>
          <a:bodyPr/>
          <a:lstStyle/>
          <a:p>
            <a:r>
              <a:rPr lang="ru-RU" sz="2800" kern="1800" dirty="0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 – ДУША НАРОДА. 14 ДЕКАБРЯ - ДЕНЬ БАШКИРСКОГО ЯЗЫКА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F5B43C-B980-473E-91BD-5CAC3BC4B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733" y="1879468"/>
            <a:ext cx="6467061" cy="3485322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декабря в Башкортостане - День башкирского языка. Дата была официально установлена указом Главы Республики Башкортостан Радия </a:t>
            </a:r>
            <a:r>
              <a:rPr lang="ru-RU" sz="2000" dirty="0" err="1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Хабирова</a:t>
            </a:r>
            <a:r>
              <a:rPr lang="ru-RU" sz="2000" dirty="0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целях сохранения, поддержки и развития башкирского языка. Праздник приурочен ко дню рождения поэта-просветителя </a:t>
            </a:r>
            <a:r>
              <a:rPr lang="ru-RU" sz="2000" dirty="0" err="1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Мифтахетдина</a:t>
            </a:r>
            <a:r>
              <a:rPr lang="ru-RU" sz="2000" dirty="0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Акмуллы</a:t>
            </a:r>
            <a:r>
              <a:rPr lang="ru-RU" sz="2000" dirty="0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D81616-4EB5-4000-9EB4-25D46C468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4"/>
          <a:stretch/>
        </p:blipFill>
        <p:spPr>
          <a:xfrm>
            <a:off x="7047388" y="1824251"/>
            <a:ext cx="4849879" cy="46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5BE4D-785E-4E2F-9257-68F8A3D3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/>
              <a:t>Наш любимый колледж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5848C2-881F-4BA9-A04D-3AB4DF10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251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100" dirty="0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 колледж тоже не остается в стороне. Наши студенты с удовольствием изучат башкирский язык , как государственный язык ,и как родной язык . Этот предмет ведет у нас преподаватель </a:t>
            </a:r>
            <a:r>
              <a:rPr lang="ru-RU" sz="1100" dirty="0" err="1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Сагдатова</a:t>
            </a:r>
            <a:r>
              <a:rPr lang="ru-RU" sz="1100" dirty="0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Миннира</a:t>
            </a:r>
            <a:r>
              <a:rPr lang="ru-RU" sz="1100" dirty="0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Ринатовна</a:t>
            </a:r>
            <a:r>
              <a:rPr lang="ru-RU" sz="1100" dirty="0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большим стажем работы . Мы каждый год участвуем в Республиканских олимпиадах по башкирскому языку , Всероссийских конкурсах по сочинению , Межрегиональные проектные работы ,  Международные диктанты , городские конкурсы  на башкирском языке …. В этом году на Республиканской олимпиаде заняла 3 место Алтынбаева З. 16 группы . Всероссийском сочинение по башкирскому языку участвовали Рахимова Г. </a:t>
            </a:r>
            <a:r>
              <a:rPr lang="ru-RU" sz="1100" dirty="0" err="1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Илгамов</a:t>
            </a:r>
            <a:r>
              <a:rPr lang="ru-RU" sz="1100" dirty="0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  .  Республиканский конкурс переводчиков</a:t>
            </a:r>
            <a:r>
              <a:rPr lang="en-US" sz="1100" dirty="0">
                <a:solidFill>
                  <a:srgbClr val="22252D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Шарафутдинова А.26 группа, Республиканский конкурс «</a:t>
            </a:r>
            <a:r>
              <a:rPr lang="ru-RU" sz="11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Акмуллага</a:t>
            </a:r>
            <a:r>
              <a:rPr lang="ru-RU" sz="11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эйэрэп</a:t>
            </a:r>
            <a:r>
              <a:rPr lang="ru-RU" sz="11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…..» , Шарафутдинова А.26гр. Алтынбаева 16 гр. Рахимова Г.21 </a:t>
            </a:r>
            <a:r>
              <a:rPr lang="ru-RU" sz="11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гр.Отметили</a:t>
            </a:r>
            <a:r>
              <a:rPr lang="ru-RU" sz="11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день Национального костюма , и конкурс чтецов на башкирском языке ко дню Республике Башкортостан. Так же сочиняем стихи , пишем статьи и сотрудничаем с газетой Стерлитамакского района «Ашкадар». 14 декабря в Башкортостане – День Башкирского языка . Дата была официально  установлена в этом году указом Главы Республики Башкортостан Радия </a:t>
            </a:r>
            <a:r>
              <a:rPr lang="ru-RU" sz="110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Хабирова</a:t>
            </a:r>
            <a:r>
              <a:rPr lang="ru-RU" sz="11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целях сохранения , поддержки и развития башкирского языка. И сегодня мы  с преподавателем башкирского языка проводили мероприятие в  18 гр.,13гр. ,27гр,14 гр,24 группах . Студенты рассказывали стихи на башкирском языке , пели песни , ознакомились с марафоном «7 шагов к познанию языка , ценностей башкирской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души».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27FB3F-2C85-49A0-9AEB-8177C81A3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4" y="1690687"/>
            <a:ext cx="6096000" cy="44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65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9078F-572F-452F-82F7-7DA66C80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/>
              <a:t>День-башкирского языка </a:t>
            </a:r>
            <a:r>
              <a:rPr lang="ru-RU" dirty="0"/>
              <a:t>27 </a:t>
            </a:r>
            <a:r>
              <a:rPr lang="ba-RU" dirty="0"/>
              <a:t>группе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E276A8-2010-4EEB-BB3C-2F4668700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7" y="1909348"/>
            <a:ext cx="2710071" cy="4683608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6891D34B-9B16-4327-B67F-803DB1A58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7698" y="1909348"/>
            <a:ext cx="5171659" cy="46836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F74EC8-0473-4712-9DCE-16431960F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86" y="1909348"/>
            <a:ext cx="3578087" cy="46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4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EB4D230-9562-464B-9BEE-19663D2E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/>
              <a:t>«7 шагов познанию языка» </a:t>
            </a:r>
            <a:r>
              <a:rPr lang="ru-RU" dirty="0"/>
              <a:t>18 группе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599DDD-8B6A-4937-8C5B-6C3BAF132F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339"/>
            <a:ext cx="3869635" cy="4790661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EF79DD31-65B8-4EE7-A575-E336194D87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48" y="2067339"/>
            <a:ext cx="4890052" cy="4790661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599AB-D283-4D0C-962C-E6898FD09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5" y="2067339"/>
            <a:ext cx="3432313" cy="47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F4C60-A835-43C9-8C30-E23EA00D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13 группа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A9813C8-288F-48AB-8CAC-05EB60FCF4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6" y="1391478"/>
            <a:ext cx="3263503" cy="496918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5FB3882-79E9-4F80-850A-39D5E91356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7" y="1391478"/>
            <a:ext cx="3439094" cy="496918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981B4F-AC00-4DF3-9B96-5E0F9DC05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509" y="1391478"/>
            <a:ext cx="4321788" cy="49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7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F4A1B-05C0-44EE-B6FF-0D5D098C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13 группа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E58BEA8-0709-4FFC-905B-A79B5C167F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7" y="1410492"/>
            <a:ext cx="3715656" cy="480218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5E9B1A9-72D6-414B-97BD-33A2C7EB7A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79" y="1410492"/>
            <a:ext cx="3463864" cy="480218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3F7930-8052-4D57-BB21-90B19B3AE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922" y="850104"/>
            <a:ext cx="405516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2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7DE0E5E-23BA-477D-A131-30FE1865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«Ценности башкирской души».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992F0A7-7121-4299-BE28-08828B2D37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662182"/>
            <a:ext cx="3505355" cy="4673807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D5E30EA8-8FF5-4A45-8DDE-BAB53B32A7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9" y="1662184"/>
            <a:ext cx="3505353" cy="4673805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A23FA8-9B95-4766-A351-47222DC84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702" y="1662182"/>
            <a:ext cx="3988597" cy="46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6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AD8CF-78B6-4E17-AD0C-1759E578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C48E0-2D82-47D1-956B-4DC726B50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D861F9-E4E9-48E6-BB39-B5C77D4AC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313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Тема Office</vt:lpstr>
      <vt:lpstr>ЯЗЫК – ДУША НАРОДА. 14 ДЕКАБРЯ - ДЕНЬ БАШКИРСКОГО ЯЗЫКА </vt:lpstr>
      <vt:lpstr>Наш любимый колледж</vt:lpstr>
      <vt:lpstr>День-башкирского языка 27 группе</vt:lpstr>
      <vt:lpstr>«7 шагов познанию языка» 18 группе </vt:lpstr>
      <vt:lpstr>13 группа</vt:lpstr>
      <vt:lpstr>13 группа</vt:lpstr>
      <vt:lpstr>«Ценности башкирской души».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– ДУША НАРОДА. 14 ДЕКАБРЯ - ДЕНЬ БАШКИРСКОГО ЯЗЫКА </dc:title>
  <dc:creator>Robot</dc:creator>
  <cp:lastModifiedBy>Robot</cp:lastModifiedBy>
  <cp:revision>9</cp:revision>
  <dcterms:created xsi:type="dcterms:W3CDTF">2021-12-14T07:12:13Z</dcterms:created>
  <dcterms:modified xsi:type="dcterms:W3CDTF">2022-05-31T05:43:25Z</dcterms:modified>
</cp:coreProperties>
</file>